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6" r:id="rId3"/>
    <p:sldId id="319" r:id="rId4"/>
    <p:sldId id="313" r:id="rId5"/>
    <p:sldId id="320" r:id="rId6"/>
    <p:sldId id="321" r:id="rId7"/>
    <p:sldId id="316" r:id="rId8"/>
    <p:sldId id="322" r:id="rId9"/>
    <p:sldId id="323" r:id="rId10"/>
  </p:sldIdLst>
  <p:sldSz cx="9144000" cy="5143500" type="screen16x9"/>
  <p:notesSz cx="6858000" cy="9144000"/>
  <p:embeddedFontLst>
    <p:embeddedFont>
      <p:font typeface="나눔고딕" panose="020D0604000000000000" pitchFamily="50" charset="-127"/>
      <p:regular r:id="rId13"/>
      <p:bold r:id="rId14"/>
    </p:embeddedFont>
    <p:embeddedFont>
      <p:font typeface="나눔고딕 ExtraBold" panose="020D0904000000000000" pitchFamily="50" charset="-127"/>
      <p:bold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나눔고딕 Bold" panose="020D0804000000000000" pitchFamily="50" charset="-127"/>
      <p:bold r:id="rId24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7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476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10" orient="horz" pos="304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2948" userDrawn="1">
          <p15:clr>
            <a:srgbClr val="A4A3A4"/>
          </p15:clr>
        </p15:guide>
        <p15:guide id="13" pos="9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000000"/>
    <a:srgbClr val="27231B"/>
    <a:srgbClr val="FFFFFF"/>
    <a:srgbClr val="440BD4"/>
    <a:srgbClr val="EA1A6E"/>
    <a:srgbClr val="FFEE63"/>
    <a:srgbClr val="E92EFB"/>
    <a:srgbClr val="040257"/>
    <a:srgbClr val="0A56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135" d="100"/>
          <a:sy n="135" d="100"/>
        </p:scale>
        <p:origin x="1266" y="114"/>
      </p:cViewPr>
      <p:guideLst>
        <p:guide orient="horz" pos="1257"/>
        <p:guide pos="754"/>
        <p:guide pos="476"/>
        <p:guide orient="horz" pos="1711"/>
        <p:guide orient="horz" pos="3049"/>
        <p:guide orient="horz" pos="770"/>
        <p:guide pos="2948"/>
        <p:guide pos="9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48357779-1EE7-4CE4-8D24-E2F98DA56749}"/>
    <pc:docChg chg="modSld">
      <pc:chgData name="김 민영" userId="c13ed9b5fecac607" providerId="LiveId" clId="{48357779-1EE7-4CE4-8D24-E2F98DA56749}" dt="2023-05-17T06:48:29.891" v="1" actId="14100"/>
      <pc:docMkLst>
        <pc:docMk/>
      </pc:docMkLst>
      <pc:sldChg chg="modSp mod">
        <pc:chgData name="김 민영" userId="c13ed9b5fecac607" providerId="LiveId" clId="{48357779-1EE7-4CE4-8D24-E2F98DA56749}" dt="2023-05-17T06:48:29.891" v="1" actId="14100"/>
        <pc:sldMkLst>
          <pc:docMk/>
          <pc:sldMk cId="896700016" sldId="256"/>
        </pc:sldMkLst>
        <pc:spChg chg="mod">
          <ac:chgData name="김 민영" userId="c13ed9b5fecac607" providerId="LiveId" clId="{48357779-1EE7-4CE4-8D24-E2F98DA56749}" dt="2023-05-17T06:48:29.891" v="1" actId="14100"/>
          <ac:spMkLst>
            <pc:docMk/>
            <pc:sldMk cId="896700016" sldId="256"/>
            <ac:spMk id="3" creationId="{C47C4CE1-4A7F-6FF1-95D8-24923B5CDA1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2023-05-17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DBF93143-63AD-23F8-3B6E-3E845F4E174F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15C8927-D42B-8AB9-B56C-D7C73F22B6E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6DEA3-459F-2135-E993-F3FCECC335BB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사회시간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2AE6C-4EDA-5E5A-CAF8-E0B33697D551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7C4CE1-4A7F-6FF1-95D8-24923B5CDA1B}"/>
              </a:ext>
            </a:extLst>
          </p:cNvPr>
          <p:cNvSpPr txBox="1"/>
          <p:nvPr/>
        </p:nvSpPr>
        <p:spPr>
          <a:xfrm>
            <a:off x="2190307" y="2713732"/>
            <a:ext cx="5305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04_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사회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츄르아의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역사탐방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0FB207A-F650-09D1-FD9D-E627045879CC}"/>
              </a:ext>
            </a:extLst>
          </p:cNvPr>
          <p:cNvSpPr txBox="1"/>
          <p:nvPr/>
        </p:nvSpPr>
        <p:spPr>
          <a:xfrm>
            <a:off x="637615" y="1418626"/>
            <a:ext cx="7868770" cy="2800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4400" b="1"/>
            </a:pP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        게임과 함께 </a:t>
            </a:r>
            <a:endParaRPr lang="en-US" altLang="ko-K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solidFill>
                  <a:srgbClr val="EA1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사회 교과 대단원에서</a:t>
            </a:r>
            <a:br>
              <a:rPr lang="en-US" altLang="ko-KR" sz="4400" b="1" dirty="0">
                <a:solidFill>
                  <a:srgbClr val="EA1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</a:br>
            <a:r>
              <a:rPr lang="ko-KR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배운 내용 정리하기</a:t>
            </a:r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3F6F96B-6727-CA0D-26EB-C3280372C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56" b="92945" l="4190" r="95065">
                        <a14:foregroundMark x1="7542" y1="52761" x2="29050" y2="65184"/>
                        <a14:foregroundMark x1="29050" y1="65184" x2="57914" y2="53834"/>
                        <a14:foregroundMark x1="57914" y1="53834" x2="82961" y2="55061"/>
                        <a14:foregroundMark x1="82961" y1="55061" x2="91061" y2="52147"/>
                        <a14:foregroundMark x1="91061" y1="52147" x2="89851" y2="81748"/>
                        <a14:foregroundMark x1="89851" y1="81748" x2="80633" y2="92331"/>
                        <a14:foregroundMark x1="80633" y1="92331" x2="31378" y2="86656"/>
                        <a14:foregroundMark x1="31378" y1="86656" x2="16853" y2="87883"/>
                        <a14:foregroundMark x1="16853" y1="87883" x2="14339" y2="84969"/>
                        <a14:foregroundMark x1="6611" y1="53067" x2="7914" y2="80675"/>
                        <a14:foregroundMark x1="7914" y1="80675" x2="9590" y2="86350"/>
                        <a14:foregroundMark x1="14711" y1="79448" x2="12663" y2="83282"/>
                        <a14:foregroundMark x1="7635" y1="84509" x2="14246" y2="88957"/>
                        <a14:foregroundMark x1="14246" y1="88957" x2="15270" y2="88957"/>
                        <a14:foregroundMark x1="4004" y1="53834" x2="4376" y2="66871"/>
                        <a14:foregroundMark x1="4376" y1="66871" x2="4562" y2="67945"/>
                        <a14:foregroundMark x1="4749" y1="73926" x2="12570" y2="87270"/>
                        <a14:foregroundMark x1="12570" y1="87270" x2="20950" y2="89724"/>
                        <a14:foregroundMark x1="20950" y1="89724" x2="34730" y2="87270"/>
                        <a14:foregroundMark x1="94972" y1="81748" x2="88454" y2="72086"/>
                        <a14:foregroundMark x1="88454" y1="72086" x2="95251" y2="49387"/>
                        <a14:foregroundMark x1="95251" y1="49387" x2="89572" y2="44939"/>
                        <a14:foregroundMark x1="80168" y1="92945" x2="86778" y2="89877"/>
                        <a14:foregroundMark x1="86778" y1="89877" x2="86872" y2="88804"/>
                        <a14:foregroundMark x1="88175" y1="78681" x2="86313" y2="84202"/>
                        <a14:foregroundMark x1="9404" y1="73773" x2="10428" y2="81135"/>
                        <a14:foregroundMark x1="28212" y1="9356" x2="31285" y2="11963"/>
                        <a14:foregroundMark x1="13408" y1="75307" x2="20577" y2="835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26574" y="924107"/>
            <a:ext cx="3345426" cy="20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1F7469C5-4F53-3A90-9A45-CE702DFAE028}"/>
              </a:ext>
            </a:extLst>
          </p:cNvPr>
          <p:cNvSpPr/>
          <p:nvPr/>
        </p:nvSpPr>
        <p:spPr>
          <a:xfrm flipV="1">
            <a:off x="-1" y="1142796"/>
            <a:ext cx="5538020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배운 내용 생각 그물로 콕콕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!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02E3EC38-A3C9-337A-4C7A-7F0099677071}"/>
              </a:ext>
            </a:extLst>
          </p:cNvPr>
          <p:cNvSpPr/>
          <p:nvPr/>
        </p:nvSpPr>
        <p:spPr>
          <a:xfrm>
            <a:off x="4085082" y="3211191"/>
            <a:ext cx="1115122" cy="98130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E2E7A8-CB84-2C49-6D64-69675733DADD}"/>
              </a:ext>
            </a:extLst>
          </p:cNvPr>
          <p:cNvSpPr txBox="1"/>
          <p:nvPr/>
        </p:nvSpPr>
        <p:spPr>
          <a:xfrm>
            <a:off x="4172802" y="3522120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ea typeface="나눔고딕" panose="020D0604000000000000" pitchFamily="50" charset="-127"/>
              </a:rPr>
              <a:t>고조선</a:t>
            </a:r>
          </a:p>
        </p:txBody>
      </p: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66DAD6BB-1397-FD31-642B-20A336529D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50081"/>
              </p:ext>
            </p:extLst>
          </p:nvPr>
        </p:nvGraphicFramePr>
        <p:xfrm>
          <a:off x="827087" y="2411361"/>
          <a:ext cx="7631113" cy="2580968"/>
        </p:xfrm>
        <a:graphic>
          <a:graphicData uri="http://schemas.openxmlformats.org/drawingml/2006/table">
            <a:tbl>
              <a:tblPr/>
              <a:tblGrid>
                <a:gridCol w="7631113">
                  <a:extLst>
                    <a:ext uri="{9D8B030D-6E8A-4147-A177-3AD203B41FA5}">
                      <a16:colId xmlns:a16="http://schemas.microsoft.com/office/drawing/2014/main" val="391570363"/>
                    </a:ext>
                  </a:extLst>
                </a:gridCol>
              </a:tblGrid>
              <a:tr h="2580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603" marR="72603" marT="20073" marB="20073" anchor="ctr">
                    <a:lnL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32388"/>
                  </a:ext>
                </a:extLst>
              </a:tr>
            </a:tbl>
          </a:graphicData>
        </a:graphic>
      </p:graphicFrame>
      <p:pic>
        <p:nvPicPr>
          <p:cNvPr id="19" name="그림 18">
            <a:extLst>
              <a:ext uri="{FF2B5EF4-FFF2-40B4-BE49-F238E27FC236}">
                <a16:creationId xmlns:a16="http://schemas.microsoft.com/office/drawing/2014/main" id="{87FE46C3-E2AC-16D5-A41A-5BF926F768B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5503" y="2986503"/>
            <a:ext cx="1988497" cy="2223117"/>
          </a:xfrm>
          <a:prstGeom prst="rect">
            <a:avLst/>
          </a:prstGeom>
        </p:spPr>
      </p:pic>
      <p:grpSp>
        <p:nvGrpSpPr>
          <p:cNvPr id="11" name="그룹 10">
            <a:extLst>
              <a:ext uri="{FF2B5EF4-FFF2-40B4-BE49-F238E27FC236}">
                <a16:creationId xmlns:a16="http://schemas.microsoft.com/office/drawing/2014/main" id="{E1EC694A-AFF7-BEA4-39FC-EEE957FDA320}"/>
              </a:ext>
            </a:extLst>
          </p:cNvPr>
          <p:cNvGrpSpPr/>
          <p:nvPr/>
        </p:nvGrpSpPr>
        <p:grpSpPr>
          <a:xfrm>
            <a:off x="470137" y="1614555"/>
            <a:ext cx="8521361" cy="522732"/>
            <a:chOff x="404191" y="1432145"/>
            <a:chExt cx="8521361" cy="5227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1FEEBE-701B-9896-BD30-1C2C604962F1}"/>
                </a:ext>
              </a:extLst>
            </p:cNvPr>
            <p:cNvSpPr txBox="1"/>
            <p:nvPr/>
          </p:nvSpPr>
          <p:spPr>
            <a:xfrm>
              <a:off x="712301" y="1510887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1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단원 </a:t>
              </a:r>
              <a:r>
                <a:rPr lang="ko-KR" altLang="en-US" sz="1800" dirty="0">
                  <a:solidFill>
                    <a:srgbClr val="C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옛사람들의 삶과 문화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의 전체적인 내용을 생각그물로 정리해봅시다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.</a:t>
              </a:r>
            </a:p>
          </p:txBody>
        </p:sp>
        <p:pic>
          <p:nvPicPr>
            <p:cNvPr id="13" name="Picture 1">
              <a:extLst>
                <a:ext uri="{FF2B5EF4-FFF2-40B4-BE49-F238E27FC236}">
                  <a16:creationId xmlns:a16="http://schemas.microsoft.com/office/drawing/2014/main" id="{7CB2CDEA-0C06-AE67-702D-2FBE37112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28067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4B5231F1-7F5B-8C74-EBB5-C9B4F19E5A5D}"/>
              </a:ext>
            </a:extLst>
          </p:cNvPr>
          <p:cNvSpPr/>
          <p:nvPr/>
        </p:nvSpPr>
        <p:spPr>
          <a:xfrm flipV="1">
            <a:off x="-2" y="1142795"/>
            <a:ext cx="7322575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145E44-CB5E-B007-CBF0-A9B72CD39E54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츄르아의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역사탐방 게임 오브젝트 정리하기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256827E-4DFE-75FD-3150-F0358BB4A4B1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5C608D3-E5C6-8607-5958-171178B25ECF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츄르아의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역사탐방 게임 방법 알아보기</a:t>
              </a:r>
            </a:p>
          </p:txBody>
        </p:sp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id="{36293782-E4FD-1202-2BE4-042D81968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E5456DFB-C5C9-DDB3-AC94-70FEFAE4CE9B}"/>
              </a:ext>
            </a:extLst>
          </p:cNvPr>
          <p:cNvGrpSpPr/>
          <p:nvPr/>
        </p:nvGrpSpPr>
        <p:grpSpPr>
          <a:xfrm>
            <a:off x="2190629" y="2271527"/>
            <a:ext cx="4762743" cy="2653512"/>
            <a:chOff x="1233463" y="1841848"/>
            <a:chExt cx="5450386" cy="3036625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0D4C6C1E-3B82-09CA-CD8E-169C94F6A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33464" y="1891789"/>
              <a:ext cx="5450385" cy="2986684"/>
            </a:xfrm>
            <a:custGeom>
              <a:avLst/>
              <a:gdLst>
                <a:gd name="connsiteX0" fmla="*/ 350232 w 7208520"/>
                <a:gd name="connsiteY0" fmla="*/ 0 h 4053899"/>
                <a:gd name="connsiteX1" fmla="*/ 6838480 w 7208520"/>
                <a:gd name="connsiteY1" fmla="*/ 0 h 4053899"/>
                <a:gd name="connsiteX2" fmla="*/ 7208520 w 7208520"/>
                <a:gd name="connsiteY2" fmla="*/ 370040 h 4053899"/>
                <a:gd name="connsiteX3" fmla="*/ 7208520 w 7208520"/>
                <a:gd name="connsiteY3" fmla="*/ 3683860 h 4053899"/>
                <a:gd name="connsiteX4" fmla="*/ 6913056 w 7208520"/>
                <a:gd name="connsiteY4" fmla="*/ 4046382 h 4053899"/>
                <a:gd name="connsiteX5" fmla="*/ 6838490 w 7208520"/>
                <a:gd name="connsiteY5" fmla="*/ 4053899 h 4053899"/>
                <a:gd name="connsiteX6" fmla="*/ 350223 w 7208520"/>
                <a:gd name="connsiteY6" fmla="*/ 4053899 h 4053899"/>
                <a:gd name="connsiteX7" fmla="*/ 275656 w 7208520"/>
                <a:gd name="connsiteY7" fmla="*/ 4046382 h 4053899"/>
                <a:gd name="connsiteX8" fmla="*/ 9272 w 7208520"/>
                <a:gd name="connsiteY8" fmla="*/ 3827896 h 4053899"/>
                <a:gd name="connsiteX9" fmla="*/ 0 w 7208520"/>
                <a:gd name="connsiteY9" fmla="*/ 3798028 h 4053899"/>
                <a:gd name="connsiteX10" fmla="*/ 0 w 7208520"/>
                <a:gd name="connsiteY10" fmla="*/ 255872 h 4053899"/>
                <a:gd name="connsiteX11" fmla="*/ 9272 w 7208520"/>
                <a:gd name="connsiteY11" fmla="*/ 226004 h 4053899"/>
                <a:gd name="connsiteX12" fmla="*/ 350232 w 7208520"/>
                <a:gd name="connsiteY12" fmla="*/ 0 h 405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08520" h="4053899">
                  <a:moveTo>
                    <a:pt x="350232" y="0"/>
                  </a:moveTo>
                  <a:lnTo>
                    <a:pt x="6838480" y="0"/>
                  </a:lnTo>
                  <a:cubicBezTo>
                    <a:pt x="7042847" y="0"/>
                    <a:pt x="7208520" y="165673"/>
                    <a:pt x="7208520" y="370040"/>
                  </a:cubicBezTo>
                  <a:lnTo>
                    <a:pt x="7208520" y="3683860"/>
                  </a:lnTo>
                  <a:cubicBezTo>
                    <a:pt x="7208520" y="3862681"/>
                    <a:pt x="7081677" y="4011877"/>
                    <a:pt x="6913056" y="4046382"/>
                  </a:cubicBezTo>
                  <a:lnTo>
                    <a:pt x="6838490" y="4053899"/>
                  </a:lnTo>
                  <a:lnTo>
                    <a:pt x="350223" y="4053899"/>
                  </a:lnTo>
                  <a:lnTo>
                    <a:pt x="275656" y="4046382"/>
                  </a:lnTo>
                  <a:cubicBezTo>
                    <a:pt x="155213" y="4021736"/>
                    <a:pt x="56084" y="3938574"/>
                    <a:pt x="9272" y="3827896"/>
                  </a:cubicBezTo>
                  <a:lnTo>
                    <a:pt x="0" y="3798028"/>
                  </a:lnTo>
                  <a:lnTo>
                    <a:pt x="0" y="255872"/>
                  </a:lnTo>
                  <a:lnTo>
                    <a:pt x="9272" y="226004"/>
                  </a:lnTo>
                  <a:cubicBezTo>
                    <a:pt x="65447" y="93191"/>
                    <a:pt x="196957" y="0"/>
                    <a:pt x="350232" y="0"/>
                  </a:cubicBezTo>
                  <a:close/>
                </a:path>
              </a:pathLst>
            </a:custGeom>
            <a:solidFill>
              <a:schemeClr val="bg1"/>
            </a:solidFill>
          </p:spPr>
        </p:pic>
        <p:sp>
          <p:nvSpPr>
            <p:cNvPr id="21" name="모서리가 둥근 직사각형 9">
              <a:extLst>
                <a:ext uri="{FF2B5EF4-FFF2-40B4-BE49-F238E27FC236}">
                  <a16:creationId xmlns:a16="http://schemas.microsoft.com/office/drawing/2014/main" id="{69FCE05D-D0E9-F3DE-7200-6CC91FF5FCD2}"/>
                </a:ext>
              </a:extLst>
            </p:cNvPr>
            <p:cNvSpPr/>
            <p:nvPr/>
          </p:nvSpPr>
          <p:spPr>
            <a:xfrm>
              <a:off x="1233463" y="1841848"/>
              <a:ext cx="5415869" cy="3017712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32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082AAA-FC6D-F45E-4D8E-6361CEAE2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673" y="2203303"/>
            <a:ext cx="4674655" cy="2636985"/>
          </a:xfrm>
          <a:prstGeom prst="roundRect">
            <a:avLst>
              <a:gd name="adj" fmla="val 6600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4B5231F1-7F5B-8C74-EBB5-C9B4F19E5A5D}"/>
              </a:ext>
            </a:extLst>
          </p:cNvPr>
          <p:cNvSpPr/>
          <p:nvPr/>
        </p:nvSpPr>
        <p:spPr>
          <a:xfrm flipV="1">
            <a:off x="-2" y="1142795"/>
            <a:ext cx="7322575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145E44-CB5E-B007-CBF0-A9B72CD39E54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츄르아의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역사탐방 게임 오브젝트 정리하기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256827E-4DFE-75FD-3150-F0358BB4A4B1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5C608D3-E5C6-8607-5958-171178B25ECF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츄르아의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역사탐방 게임 방법 알아보기</a:t>
              </a:r>
            </a:p>
          </p:txBody>
        </p:sp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id="{36293782-E4FD-1202-2BE4-042D81968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5" name="말풍선: 모서리가 둥근 사각형 4">
            <a:extLst>
              <a:ext uri="{FF2B5EF4-FFF2-40B4-BE49-F238E27FC236}">
                <a16:creationId xmlns:a16="http://schemas.microsoft.com/office/drawing/2014/main" id="{1424CF46-6F79-2EEC-5118-9E7841736B1D}"/>
              </a:ext>
            </a:extLst>
          </p:cNvPr>
          <p:cNvSpPr/>
          <p:nvPr/>
        </p:nvSpPr>
        <p:spPr>
          <a:xfrm>
            <a:off x="1810510" y="2611388"/>
            <a:ext cx="848324" cy="344992"/>
          </a:xfrm>
          <a:prstGeom prst="wedgeRoundRectCallout">
            <a:avLst>
              <a:gd name="adj1" fmla="val 79133"/>
              <a:gd name="adj2" fmla="val -6147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남은 시간</a:t>
            </a:r>
          </a:p>
        </p:txBody>
      </p:sp>
      <p:sp>
        <p:nvSpPr>
          <p:cNvPr id="22" name="말풍선: 모서리가 둥근 사각형 21">
            <a:extLst>
              <a:ext uri="{FF2B5EF4-FFF2-40B4-BE49-F238E27FC236}">
                <a16:creationId xmlns:a16="http://schemas.microsoft.com/office/drawing/2014/main" id="{ACB61994-A14C-5F1F-5A21-FBB9884D0CAF}"/>
              </a:ext>
            </a:extLst>
          </p:cNvPr>
          <p:cNvSpPr/>
          <p:nvPr/>
        </p:nvSpPr>
        <p:spPr>
          <a:xfrm>
            <a:off x="3702073" y="2611388"/>
            <a:ext cx="848324" cy="344992"/>
          </a:xfrm>
          <a:prstGeom prst="wedgeRoundRectCallout">
            <a:avLst>
              <a:gd name="adj1" fmla="val 79133"/>
              <a:gd name="adj2" fmla="val -6147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획득 점수</a:t>
            </a:r>
          </a:p>
        </p:txBody>
      </p:sp>
      <p:sp>
        <p:nvSpPr>
          <p:cNvPr id="23" name="말풍선: 모서리가 둥근 사각형 22">
            <a:extLst>
              <a:ext uri="{FF2B5EF4-FFF2-40B4-BE49-F238E27FC236}">
                <a16:creationId xmlns:a16="http://schemas.microsoft.com/office/drawing/2014/main" id="{869B5171-A6B5-557B-AB42-88A501C8F497}"/>
              </a:ext>
            </a:extLst>
          </p:cNvPr>
          <p:cNvSpPr/>
          <p:nvPr/>
        </p:nvSpPr>
        <p:spPr>
          <a:xfrm>
            <a:off x="4991436" y="2611388"/>
            <a:ext cx="848324" cy="344992"/>
          </a:xfrm>
          <a:prstGeom prst="wedgeRoundRectCallout">
            <a:avLst>
              <a:gd name="adj1" fmla="val 79133"/>
              <a:gd name="adj2" fmla="val -6147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도감</a:t>
            </a:r>
          </a:p>
        </p:txBody>
      </p:sp>
      <p:sp>
        <p:nvSpPr>
          <p:cNvPr id="24" name="말풍선: 모서리가 둥근 사각형 23">
            <a:extLst>
              <a:ext uri="{FF2B5EF4-FFF2-40B4-BE49-F238E27FC236}">
                <a16:creationId xmlns:a16="http://schemas.microsoft.com/office/drawing/2014/main" id="{7BA9B48A-3C2D-253E-7FC8-434CC89BFD6A}"/>
              </a:ext>
            </a:extLst>
          </p:cNvPr>
          <p:cNvSpPr/>
          <p:nvPr/>
        </p:nvSpPr>
        <p:spPr>
          <a:xfrm>
            <a:off x="6061004" y="1768168"/>
            <a:ext cx="848324" cy="344992"/>
          </a:xfrm>
          <a:prstGeom prst="wedgeRoundRectCallout">
            <a:avLst>
              <a:gd name="adj1" fmla="val 22631"/>
              <a:gd name="adj2" fmla="val 8387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도움말</a:t>
            </a:r>
          </a:p>
        </p:txBody>
      </p:sp>
      <p:sp>
        <p:nvSpPr>
          <p:cNvPr id="25" name="말풍선: 모서리가 둥근 사각형 24">
            <a:extLst>
              <a:ext uri="{FF2B5EF4-FFF2-40B4-BE49-F238E27FC236}">
                <a16:creationId xmlns:a16="http://schemas.microsoft.com/office/drawing/2014/main" id="{3F322232-24AC-3A3B-3DCF-0F654D0EB8D4}"/>
              </a:ext>
            </a:extLst>
          </p:cNvPr>
          <p:cNvSpPr/>
          <p:nvPr/>
        </p:nvSpPr>
        <p:spPr>
          <a:xfrm>
            <a:off x="5723708" y="2997336"/>
            <a:ext cx="848324" cy="344992"/>
          </a:xfrm>
          <a:prstGeom prst="wedgeRoundRectCallout">
            <a:avLst>
              <a:gd name="adj1" fmla="val 31324"/>
              <a:gd name="adj2" fmla="val -170487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일시정지</a:t>
            </a:r>
          </a:p>
        </p:txBody>
      </p:sp>
      <p:sp>
        <p:nvSpPr>
          <p:cNvPr id="26" name="말풍선: 모서리가 둥근 사각형 25">
            <a:extLst>
              <a:ext uri="{FF2B5EF4-FFF2-40B4-BE49-F238E27FC236}">
                <a16:creationId xmlns:a16="http://schemas.microsoft.com/office/drawing/2014/main" id="{FA5A5B1C-EC73-2ACD-A794-BF9E9D1D1CD6}"/>
              </a:ext>
            </a:extLst>
          </p:cNvPr>
          <p:cNvSpPr/>
          <p:nvPr/>
        </p:nvSpPr>
        <p:spPr>
          <a:xfrm>
            <a:off x="6793275" y="2997336"/>
            <a:ext cx="1015995" cy="344992"/>
          </a:xfrm>
          <a:prstGeom prst="wedgeRoundRectCallout">
            <a:avLst>
              <a:gd name="adj1" fmla="val -41694"/>
              <a:gd name="adj2" fmla="val -12132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6) UI On/Off</a:t>
            </a:r>
            <a:endParaRPr lang="ko-KR" altLang="en-US" sz="11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말풍선: 모서리가 둥근 사각형 26">
            <a:extLst>
              <a:ext uri="{FF2B5EF4-FFF2-40B4-BE49-F238E27FC236}">
                <a16:creationId xmlns:a16="http://schemas.microsoft.com/office/drawing/2014/main" id="{AB98A078-FB69-7111-476A-C70F5648AC03}"/>
              </a:ext>
            </a:extLst>
          </p:cNvPr>
          <p:cNvSpPr/>
          <p:nvPr/>
        </p:nvSpPr>
        <p:spPr>
          <a:xfrm>
            <a:off x="3086125" y="4000705"/>
            <a:ext cx="1485875" cy="344992"/>
          </a:xfrm>
          <a:prstGeom prst="wedgeRoundRectCallout">
            <a:avLst>
              <a:gd name="adj1" fmla="val -48226"/>
              <a:gd name="adj2" fmla="val 75325"/>
              <a:gd name="adj3" fmla="val 16667"/>
            </a:avLst>
          </a:prstGeom>
          <a:solidFill>
            <a:srgbClr val="7030A0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7) </a:t>
            </a:r>
            <a:r>
              <a: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찾아야 할 오브젝트</a:t>
            </a:r>
          </a:p>
        </p:txBody>
      </p:sp>
    </p:spTree>
    <p:extLst>
      <p:ext uri="{BB962C8B-B14F-4D97-AF65-F5344CB8AC3E}">
        <p14:creationId xmlns:p14="http://schemas.microsoft.com/office/powerpoint/2010/main" val="884386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4B5231F1-7F5B-8C74-EBB5-C9B4F19E5A5D}"/>
              </a:ext>
            </a:extLst>
          </p:cNvPr>
          <p:cNvSpPr/>
          <p:nvPr/>
        </p:nvSpPr>
        <p:spPr>
          <a:xfrm flipV="1">
            <a:off x="-2" y="1142795"/>
            <a:ext cx="7322575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145E44-CB5E-B007-CBF0-A9B72CD39E54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츄르아의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역사탐방 게임 오브젝트 정리하기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F369EB66-FE8B-AB0F-D4B2-8F84DC55EF23}"/>
              </a:ext>
            </a:extLst>
          </p:cNvPr>
          <p:cNvGrpSpPr/>
          <p:nvPr/>
        </p:nvGrpSpPr>
        <p:grpSpPr>
          <a:xfrm>
            <a:off x="470137" y="1601635"/>
            <a:ext cx="8521361" cy="646331"/>
            <a:chOff x="404191" y="1419225"/>
            <a:chExt cx="8521361" cy="64633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F94235-7E75-9A4C-79EA-AC72820642A6}"/>
                </a:ext>
              </a:extLst>
            </p:cNvPr>
            <p:cNvSpPr txBox="1"/>
            <p:nvPr/>
          </p:nvSpPr>
          <p:spPr>
            <a:xfrm>
              <a:off x="712301" y="1419225"/>
              <a:ext cx="82132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</a:t>
              </a:r>
              <a:r>
                <a:rPr lang="ko-KR" altLang="en-US" sz="18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츄르아의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역사탐방 게임에서 나왔던 오브젝트와 그에 대한 설명을</a:t>
              </a:r>
              <a:b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</a:b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생각나는 대로 정리해봅시다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. (</a:t>
              </a:r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스테이지별로 정리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) </a:t>
              </a:r>
            </a:p>
          </p:txBody>
        </p:sp>
        <p:pic>
          <p:nvPicPr>
            <p:cNvPr id="28" name="Picture 1">
              <a:extLst>
                <a:ext uri="{FF2B5EF4-FFF2-40B4-BE49-F238E27FC236}">
                  <a16:creationId xmlns:a16="http://schemas.microsoft.com/office/drawing/2014/main" id="{01D2FDF1-AC59-85DF-349B-46E9125E5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6A531F31-9C66-91F5-00C2-0EE1BE7F9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163160"/>
              </p:ext>
            </p:extLst>
          </p:nvPr>
        </p:nvGraphicFramePr>
        <p:xfrm>
          <a:off x="827087" y="2411361"/>
          <a:ext cx="7631113" cy="2580968"/>
        </p:xfrm>
        <a:graphic>
          <a:graphicData uri="http://schemas.openxmlformats.org/drawingml/2006/table">
            <a:tbl>
              <a:tblPr/>
              <a:tblGrid>
                <a:gridCol w="7631113">
                  <a:extLst>
                    <a:ext uri="{9D8B030D-6E8A-4147-A177-3AD203B41FA5}">
                      <a16:colId xmlns:a16="http://schemas.microsoft.com/office/drawing/2014/main" val="391570363"/>
                    </a:ext>
                  </a:extLst>
                </a:gridCol>
              </a:tblGrid>
              <a:tr h="2580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603" marR="72603" marT="20073" marB="20073" anchor="ctr">
                    <a:lnL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32388"/>
                  </a:ext>
                </a:extLst>
              </a:tr>
            </a:tbl>
          </a:graphicData>
        </a:graphic>
      </p:graphicFrame>
      <p:grpSp>
        <p:nvGrpSpPr>
          <p:cNvPr id="30" name="그룹 29">
            <a:extLst>
              <a:ext uri="{FF2B5EF4-FFF2-40B4-BE49-F238E27FC236}">
                <a16:creationId xmlns:a16="http://schemas.microsoft.com/office/drawing/2014/main" id="{BADFF13C-E6B2-040E-2E13-3237F5F74806}"/>
              </a:ext>
            </a:extLst>
          </p:cNvPr>
          <p:cNvGrpSpPr/>
          <p:nvPr/>
        </p:nvGrpSpPr>
        <p:grpSpPr>
          <a:xfrm>
            <a:off x="1322592" y="3347902"/>
            <a:ext cx="6640103" cy="707886"/>
            <a:chOff x="2265774" y="3471059"/>
            <a:chExt cx="6640103" cy="707886"/>
          </a:xfrm>
        </p:grpSpPr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id="{25837400-8140-613D-F999-5D326F2CA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5774" y="3523961"/>
              <a:ext cx="610163" cy="602082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7EB2737-AE2A-5749-0D39-6D5566E641A4}"/>
                </a:ext>
              </a:extLst>
            </p:cNvPr>
            <p:cNvSpPr txBox="1"/>
            <p:nvPr/>
          </p:nvSpPr>
          <p:spPr>
            <a:xfrm>
              <a:off x="2875937" y="3471059"/>
              <a:ext cx="602994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atinLnBrk="0"/>
              <a:r>
                <a:rPr lang="ko-KR" altLang="en-US" sz="2000" b="1" u="sng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가장 많이</a:t>
              </a:r>
              <a:r>
                <a:rPr lang="en-US" altLang="ko-KR" sz="2000" b="1" u="sng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! </a:t>
              </a:r>
              <a:r>
                <a:rPr lang="ko-KR" altLang="en-US" sz="2000" b="1" u="sng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그리고 정확하게</a:t>
              </a:r>
              <a:r>
                <a:rPr lang="en-US" altLang="ko-KR" sz="2000" b="1" u="sng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!</a:t>
              </a:r>
            </a:p>
            <a:p>
              <a:pPr latinLnBrk="0"/>
              <a:r>
                <a:rPr lang="ko-KR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오브젝트에 대한 설명을 정리한 모둠을 뽑아봅시다</a:t>
              </a:r>
              <a:r>
                <a:rPr lang="en-US" altLang="ko-K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" panose="020D0604000000000000" pitchFamily="50" charset="-127"/>
                  <a:ea typeface="나눔고딕" panose="020D0604000000000000" pitchFamily="50" charset="-127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1700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99EFC4FD-125E-13E0-602C-020A8D017934}"/>
              </a:ext>
            </a:extLst>
          </p:cNvPr>
          <p:cNvSpPr/>
          <p:nvPr/>
        </p:nvSpPr>
        <p:spPr>
          <a:xfrm flipV="1">
            <a:off x="-1" y="1142794"/>
            <a:ext cx="5117692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EBFA0C-121F-6203-F0F9-A8C83C602A96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나만의 역사 도감 만들기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BDD80C3D-D9DB-50A6-D922-35564243ED70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E2B5EDC-35F7-B147-5D8F-CEB9688B7D26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소개하고 싶은 나만의 오브젝트에 대한 역사도감을 만들어봅시다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.</a:t>
              </a:r>
              <a:endPara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31" name="Picture 1">
              <a:extLst>
                <a:ext uri="{FF2B5EF4-FFF2-40B4-BE49-F238E27FC236}">
                  <a16:creationId xmlns:a16="http://schemas.microsoft.com/office/drawing/2014/main" id="{DA0F2BF0-82D5-FFEB-CB5E-9971B285D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6E8161FD-9AB1-DA15-48F6-FB2D7126D26E}"/>
              </a:ext>
            </a:extLst>
          </p:cNvPr>
          <p:cNvSpPr/>
          <p:nvPr/>
        </p:nvSpPr>
        <p:spPr>
          <a:xfrm>
            <a:off x="763499" y="2348227"/>
            <a:ext cx="1113503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이름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6F13114B-1626-FF53-95B9-E182C82CC8D1}"/>
              </a:ext>
            </a:extLst>
          </p:cNvPr>
          <p:cNvSpPr/>
          <p:nvPr/>
        </p:nvSpPr>
        <p:spPr>
          <a:xfrm>
            <a:off x="763499" y="2810515"/>
            <a:ext cx="1113503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설명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33C87E76-9798-3934-3B7E-43DB8D525714}"/>
              </a:ext>
            </a:extLst>
          </p:cNvPr>
          <p:cNvSpPr/>
          <p:nvPr/>
        </p:nvSpPr>
        <p:spPr>
          <a:xfrm>
            <a:off x="763499" y="3693600"/>
            <a:ext cx="1113503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모습</a:t>
            </a: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17919F92-48D1-E578-CB90-8646674E0910}"/>
              </a:ext>
            </a:extLst>
          </p:cNvPr>
          <p:cNvSpPr/>
          <p:nvPr/>
        </p:nvSpPr>
        <p:spPr>
          <a:xfrm>
            <a:off x="1948287" y="2348227"/>
            <a:ext cx="4430391" cy="33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b="1" dirty="0">
              <a:ea typeface="나눔고딕" panose="020D0604000000000000" pitchFamily="50" charset="-127"/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D8CE09F9-F3D7-C65D-FB98-C9D4802B1A4D}"/>
              </a:ext>
            </a:extLst>
          </p:cNvPr>
          <p:cNvSpPr/>
          <p:nvPr/>
        </p:nvSpPr>
        <p:spPr>
          <a:xfrm>
            <a:off x="1948287" y="2810515"/>
            <a:ext cx="4430391" cy="8068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b="1" dirty="0">
              <a:ea typeface="나눔고딕" panose="020D0604000000000000" pitchFamily="50" charset="-127"/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649A2D49-A719-E797-256E-15F84DF7BF08}"/>
              </a:ext>
            </a:extLst>
          </p:cNvPr>
          <p:cNvSpPr/>
          <p:nvPr/>
        </p:nvSpPr>
        <p:spPr>
          <a:xfrm>
            <a:off x="1948287" y="3693600"/>
            <a:ext cx="4430391" cy="8068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b="1" dirty="0">
              <a:ea typeface="나눔고딕" panose="020D0604000000000000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45B1E7D6-CF46-5AE9-62B5-67370A1F2920}"/>
              </a:ext>
            </a:extLst>
          </p:cNvPr>
          <p:cNvCxnSpPr>
            <a:cxnSpLocks/>
          </p:cNvCxnSpPr>
          <p:nvPr/>
        </p:nvCxnSpPr>
        <p:spPr>
          <a:xfrm>
            <a:off x="5794575" y="2514146"/>
            <a:ext cx="828000" cy="0"/>
          </a:xfrm>
          <a:prstGeom prst="straightConnector1">
            <a:avLst/>
          </a:prstGeom>
          <a:ln w="571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D3F4C8A-00D3-DF5E-FD77-3F74C528EA74}"/>
              </a:ext>
            </a:extLst>
          </p:cNvPr>
          <p:cNvSpPr txBox="1"/>
          <p:nvPr/>
        </p:nvSpPr>
        <p:spPr>
          <a:xfrm>
            <a:off x="6710954" y="2364105"/>
            <a:ext cx="1733349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오브젝트 이름 적기</a:t>
            </a: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BE81AFB7-9B3E-65D7-988C-E9BE215C07E7}"/>
              </a:ext>
            </a:extLst>
          </p:cNvPr>
          <p:cNvCxnSpPr>
            <a:cxnSpLocks/>
          </p:cNvCxnSpPr>
          <p:nvPr/>
        </p:nvCxnSpPr>
        <p:spPr>
          <a:xfrm>
            <a:off x="5794575" y="3213956"/>
            <a:ext cx="828000" cy="0"/>
          </a:xfrm>
          <a:prstGeom prst="straightConnector1">
            <a:avLst/>
          </a:prstGeom>
          <a:ln w="571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9B5540A-D095-BA10-9C48-632A9DC9BE36}"/>
              </a:ext>
            </a:extLst>
          </p:cNvPr>
          <p:cNvSpPr txBox="1"/>
          <p:nvPr/>
        </p:nvSpPr>
        <p:spPr>
          <a:xfrm>
            <a:off x="6710954" y="3063915"/>
            <a:ext cx="212750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오브젝트에 대한 설명 적기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B0BB419-D22B-AA6D-5B8B-98CB6A0048C8}"/>
              </a:ext>
            </a:extLst>
          </p:cNvPr>
          <p:cNvCxnSpPr>
            <a:cxnSpLocks/>
          </p:cNvCxnSpPr>
          <p:nvPr/>
        </p:nvCxnSpPr>
        <p:spPr>
          <a:xfrm>
            <a:off x="5794575" y="4097041"/>
            <a:ext cx="828000" cy="0"/>
          </a:xfrm>
          <a:prstGeom prst="straightConnector1">
            <a:avLst/>
          </a:prstGeom>
          <a:ln w="571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DC33741-F6F9-6F36-D84E-7A2E0D669B3A}"/>
              </a:ext>
            </a:extLst>
          </p:cNvPr>
          <p:cNvSpPr txBox="1"/>
          <p:nvPr/>
        </p:nvSpPr>
        <p:spPr>
          <a:xfrm>
            <a:off x="6710954" y="3947000"/>
            <a:ext cx="1752403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오브젝트 모습 그리기</a:t>
            </a:r>
          </a:p>
        </p:txBody>
      </p:sp>
    </p:spTree>
    <p:extLst>
      <p:ext uri="{BB962C8B-B14F-4D97-AF65-F5344CB8AC3E}">
        <p14:creationId xmlns:p14="http://schemas.microsoft.com/office/powerpoint/2010/main" val="1290843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99EFC4FD-125E-13E0-602C-020A8D017934}"/>
              </a:ext>
            </a:extLst>
          </p:cNvPr>
          <p:cNvSpPr/>
          <p:nvPr/>
        </p:nvSpPr>
        <p:spPr>
          <a:xfrm flipV="1">
            <a:off x="-1" y="1142794"/>
            <a:ext cx="5117692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EBFA0C-121F-6203-F0F9-A8C83C602A96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나만의 역사 도감 만들기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BDD80C3D-D9DB-50A6-D922-35564243ED70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E2B5EDC-35F7-B147-5D8F-CEB9688B7D26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친구가 설명하는 역사 도감 중 기억에 남은 오브젝트를 적어봅시다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.</a:t>
              </a:r>
              <a:endPara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31" name="Picture 1">
              <a:extLst>
                <a:ext uri="{FF2B5EF4-FFF2-40B4-BE49-F238E27FC236}">
                  <a16:creationId xmlns:a16="http://schemas.microsoft.com/office/drawing/2014/main" id="{DA0F2BF0-82D5-FFEB-CB5E-9971B285D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806B1BE4-0F56-6D0D-8775-12B46CB91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864418"/>
              </p:ext>
            </p:extLst>
          </p:nvPr>
        </p:nvGraphicFramePr>
        <p:xfrm>
          <a:off x="827087" y="2411361"/>
          <a:ext cx="7631113" cy="2580968"/>
        </p:xfrm>
        <a:graphic>
          <a:graphicData uri="http://schemas.openxmlformats.org/drawingml/2006/table">
            <a:tbl>
              <a:tblPr/>
              <a:tblGrid>
                <a:gridCol w="7631113">
                  <a:extLst>
                    <a:ext uri="{9D8B030D-6E8A-4147-A177-3AD203B41FA5}">
                      <a16:colId xmlns:a16="http://schemas.microsoft.com/office/drawing/2014/main" val="391570363"/>
                    </a:ext>
                  </a:extLst>
                </a:gridCol>
              </a:tblGrid>
              <a:tr h="2580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603" marR="72603" marT="20073" marB="20073" anchor="ctr">
                    <a:lnL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32388"/>
                  </a:ext>
                </a:extLst>
              </a:tr>
            </a:tbl>
          </a:graphicData>
        </a:graphic>
      </p:graphicFrame>
      <p:pic>
        <p:nvPicPr>
          <p:cNvPr id="20" name="그림 19">
            <a:extLst>
              <a:ext uri="{FF2B5EF4-FFF2-40B4-BE49-F238E27FC236}">
                <a16:creationId xmlns:a16="http://schemas.microsoft.com/office/drawing/2014/main" id="{3794AF0A-3B42-224A-13E5-41097F1B05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5503" y="2986503"/>
            <a:ext cx="1988497" cy="222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90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99EFC4FD-125E-13E0-602C-020A8D017934}"/>
              </a:ext>
            </a:extLst>
          </p:cNvPr>
          <p:cNvSpPr/>
          <p:nvPr/>
        </p:nvSpPr>
        <p:spPr>
          <a:xfrm flipV="1">
            <a:off x="-1" y="1142794"/>
            <a:ext cx="5117692" cy="276427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EBFA0C-121F-6203-F0F9-A8C83C602A96}"/>
              </a:ext>
            </a:extLst>
          </p:cNvPr>
          <p:cNvSpPr txBox="1"/>
          <p:nvPr/>
        </p:nvSpPr>
        <p:spPr>
          <a:xfrm>
            <a:off x="276305" y="944175"/>
            <a:ext cx="8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나만의 역사 도감 만들기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BDD80C3D-D9DB-50A6-D922-35564243ED70}"/>
              </a:ext>
            </a:extLst>
          </p:cNvPr>
          <p:cNvGrpSpPr/>
          <p:nvPr/>
        </p:nvGrpSpPr>
        <p:grpSpPr>
          <a:xfrm>
            <a:off x="470137" y="1608095"/>
            <a:ext cx="8521361" cy="522732"/>
            <a:chOff x="404191" y="1425685"/>
            <a:chExt cx="8521361" cy="52273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E2B5EDC-35F7-B147-5D8F-CEB9688B7D26}"/>
                </a:ext>
              </a:extLst>
            </p:cNvPr>
            <p:cNvSpPr txBox="1"/>
            <p:nvPr/>
          </p:nvSpPr>
          <p:spPr>
            <a:xfrm>
              <a:off x="712301" y="1502385"/>
              <a:ext cx="8213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친구가 설명하는 역사 도감 중 기억에 남은 오브젝트를 적어봅시다</a:t>
              </a:r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.</a:t>
              </a:r>
              <a:endPara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31" name="Picture 1">
              <a:extLst>
                <a:ext uri="{FF2B5EF4-FFF2-40B4-BE49-F238E27FC236}">
                  <a16:creationId xmlns:a16="http://schemas.microsoft.com/office/drawing/2014/main" id="{DA0F2BF0-82D5-FFEB-CB5E-9971B285D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2568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806B1BE4-0F56-6D0D-8775-12B46CB91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64007"/>
              </p:ext>
            </p:extLst>
          </p:nvPr>
        </p:nvGraphicFramePr>
        <p:xfrm>
          <a:off x="827087" y="2411361"/>
          <a:ext cx="7631113" cy="2580968"/>
        </p:xfrm>
        <a:graphic>
          <a:graphicData uri="http://schemas.openxmlformats.org/drawingml/2006/table">
            <a:tbl>
              <a:tblPr/>
              <a:tblGrid>
                <a:gridCol w="7631113">
                  <a:extLst>
                    <a:ext uri="{9D8B030D-6E8A-4147-A177-3AD203B41FA5}">
                      <a16:colId xmlns:a16="http://schemas.microsoft.com/office/drawing/2014/main" val="391570363"/>
                    </a:ext>
                  </a:extLst>
                </a:gridCol>
              </a:tblGrid>
              <a:tr h="2580968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2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역사 도감을 완성하였나요</a:t>
                      </a:r>
                      <a:r>
                        <a:rPr lang="en-US" altLang="ko-KR" sz="32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?</a:t>
                      </a:r>
                      <a:br>
                        <a:rPr lang="en-US" altLang="ko-KR" sz="32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</a:br>
                      <a:r>
                        <a:rPr lang="ko-KR" altLang="en-US" sz="20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만든 역사 도감에 있는 오브젝트의 설명을 읽으면</a:t>
                      </a:r>
                      <a:r>
                        <a:rPr lang="en-US" altLang="ko-KR" sz="20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,</a:t>
                      </a:r>
                    </a:p>
                    <a:p>
                      <a:pPr marL="0" marR="0" indent="0" algn="ctr" defTabSz="6858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친구가 설명하는 오브젝트가 무엇인지 맞춰봅시다</a:t>
                      </a:r>
                      <a:r>
                        <a:rPr lang="en-US" altLang="ko-KR" sz="20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.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783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32388"/>
                  </a:ext>
                </a:extLst>
              </a:tr>
            </a:tbl>
          </a:graphicData>
        </a:graphic>
      </p:graphicFrame>
      <p:pic>
        <p:nvPicPr>
          <p:cNvPr id="20" name="그림 19">
            <a:extLst>
              <a:ext uri="{FF2B5EF4-FFF2-40B4-BE49-F238E27FC236}">
                <a16:creationId xmlns:a16="http://schemas.microsoft.com/office/drawing/2014/main" id="{3794AF0A-3B42-224A-13E5-41097F1B05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5503" y="2986503"/>
            <a:ext cx="1988497" cy="222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7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6242</TotalTime>
  <Words>212</Words>
  <Application>Microsoft Office PowerPoint</Application>
  <PresentationFormat>화면 슬라이드 쇼(16:9)</PresentationFormat>
  <Paragraphs>36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7" baseType="lpstr">
      <vt:lpstr>Arial</vt:lpstr>
      <vt:lpstr>나눔고딕 ExtraBold</vt:lpstr>
      <vt:lpstr>나눔고딕 Bold</vt:lpstr>
      <vt:lpstr>나눔바른고딕</vt:lpstr>
      <vt:lpstr>Calibri</vt:lpstr>
      <vt:lpstr>나눔고딕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560</cp:revision>
  <dcterms:created xsi:type="dcterms:W3CDTF">2016-05-18T11:08:35Z</dcterms:created>
  <dcterms:modified xsi:type="dcterms:W3CDTF">2023-05-17T06:48:33Z</dcterms:modified>
</cp:coreProperties>
</file>